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今天做一座自动升旗塔！打开开关，旗帜缓缓升起。秘密是小带大减速加滑轮导向。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三个目标：小带大减速、绕绳卷筒、滑轮导向。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升旗、塔吊、电梯都是慢慢升降。今天用积木做一座升旗塔。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核心问题：为什么要慢。揭示小带大减速：慢而有力，旗才稳。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先搭稳底座和高塔柱，这是升旗的骨架。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本课重难点：8齿带40齿减速。和火箭车大带小加速正好相反。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卷筒绕绳、滑轮导向、挂旗试机。看到旗稳稳升起，孩子会很有成就感。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复盘：小带大减速、滑轮导向。对比火箭车大带小加速。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常见错误：塔歪、绳乱、滑轮位置错。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拓展：搭双塔、改减速比看升旗速度变化。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回家三件事：讲减速、看旗杆滑轮、找生活卷扬机。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表扬孩子完成升旗塔。回顾三课：万向节、加速、减速滑轮。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778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524000"/>
            <a:ext cx="2540000" cy="1143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1524000"/>
            <a:ext cx="2540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B6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3937000" y="1524000"/>
            <a:ext cx="711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自动升旗塔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3175000"/>
            <a:ext cx="9906000" cy="889000"/>
          </a:xfrm>
          <a:prstGeom prst="roundRect">
            <a:avLst>
              <a:gd name="adj" fmla="val 22857"/>
            </a:avLst>
          </a:prstGeom>
          <a:solidFill>
            <a:srgbClr val="0D9488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143000" y="3175000"/>
            <a:ext cx="9906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电动卷扬机，小带大减速，滑轮导向升旗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143000" y="4826000"/>
            <a:ext cx="990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动力机械进阶，备选入门铺垫课，第6讲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890000" y="5588000"/>
            <a:ext cx="2159000" cy="635000"/>
          </a:xfrm>
          <a:prstGeom prst="roundRect">
            <a:avLst>
              <a:gd name="adj" fmla="val 50000"/>
            </a:avLst>
          </a:prstGeom>
          <a:solidFill>
            <a:srgbClr val="0D9488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890000" y="55880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90分钟，升旗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本讲要学会三个本领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762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本领一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小带大减速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转得慢但力气大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445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本领二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绕绳卷筒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把旗一圈圈拉上去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128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本领三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滑轮导向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绳子拐弯向上拉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看一看：生活里谁在慢慢升降？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学校升旗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国旗沿旗杆缓缓升起。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699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工地塔吊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钩子慢慢吊起重物。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382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电梯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轿厢稳稳送上高楼。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想一想：升旗为什么要慢慢的？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572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86000"/>
            <a:ext cx="406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问题：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马达直接拉绳，旗会嗖地窜上去，停不住。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1905000"/>
            <a:ext cx="5080000" cy="3302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350000" y="2286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秘密：小带大减速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350000" y="2984500"/>
            <a:ext cx="4572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8齿小齿轮带40齿大齿轮，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大齿轮转得慢但力气大，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旗就稳稳缓缓升起！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搭一搭：第1步 底座+高塔柱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搭一个宽宽稳稳的长方形底座。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竖直搭两根高塔柱，顶端用横梁连起来。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塔要正、要直，旗子升起才不歪。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要点提示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底座要宽稳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塔柱要竖直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顶端留装滑轮位置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搭一搭：第2步 马达+8带40减速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底座下方装马达，轴上套8齿小齿轮。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小齿轮咬40齿大齿轮，大齿轮轴在旁边。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小带大=减速，旗才慢而稳。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齿轮别卡死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轻轻咬合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用手转顺滑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搭一搭：第3步 卷筒+滑轮+挂旗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大齿轮同轴装卷筒，绳子整齐绕上。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塔顶装滑轮，绳子绕过它改变方向。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挂钩挂好旗帜，接电池盒试机！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DCFCE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059669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成功标志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打开开关，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旗帜缓缓升到塔顶！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说一说：今天学到的两个秘密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秘密一：小带大减速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小齿轮带大齿轮，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转得慢但力气大，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旗才稳稳升起。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秘密二：滑轮导向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绳子绕过滑轮，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方向拐弯，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横着卷变成竖着拉。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小提醒：这三个坑别踩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1. 塔柱没竖直——旗子升起就歪，底座要稳。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04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23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2. 绳子绕乱——要整齐绕在卷筒上，不然会卡住。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270000" y="450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3. 滑轮没装塔顶——绳子方向不对，旗升不上去。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玩一玩：拓展小挑战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挑战：搭双塔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再搭一座塔，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两边同时升旗，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看谁升得稳。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BAE6FD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284C7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换一对齿轮，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减速比变了，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旗升得会更快还是更慢？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回家任务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3556000"/>
          </a:xfrm>
          <a:prstGeom prst="roundRect">
            <a:avLst>
              <a:gd name="adj" fmla="val 6428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159000"/>
            <a:ext cx="93980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83333"/>
              </a:lnSpc>
              <a:defRPr/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1. 给爸爸妈妈讲：为什么升旗要用小齿轮带大齿轮？</a:t>
            </a:r>
            <a:endParaRPr lang="en-US" sz="1100"/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2. 观察学校旗杆顶：是不是有个滑轮？</a:t>
            </a:r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3. 找一找生活里的卷扬机：塔吊、电梯、擦窗吊篮。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9488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2286000"/>
            <a:ext cx="10160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今天你真棒！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016000" y="381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你已经会用减速和滑轮把旗稳稳升起了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826000" y="4953000"/>
            <a:ext cx="2540000" cy="711200"/>
          </a:xfrm>
          <a:prstGeom prst="roundRect">
            <a:avLst>
              <a:gd name="adj" fmla="val 50000"/>
            </a:avLst>
          </a:prstGeom>
          <a:solidFill>
            <a:srgbClr val="FFFDF5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26000" y="4953000"/>
            <a:ext cx="2540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下次课见！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